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  <p:sldMasterId id="2147483663" r:id="rId5"/>
  </p:sldMasterIdLst>
  <p:notesMasterIdLst>
    <p:notesMasterId r:id="rId9"/>
  </p:notesMasterIdLst>
  <p:handoutMasterIdLst>
    <p:handoutMasterId r:id="rId10"/>
  </p:handoutMasterIdLst>
  <p:sldIdLst>
    <p:sldId id="422" r:id="rId6"/>
    <p:sldId id="421" r:id="rId7"/>
    <p:sldId id="420" r:id="rId8"/>
  </p:sldIdLst>
  <p:sldSz cx="9144000" cy="6858000" type="screen4x3"/>
  <p:notesSz cx="7010400" cy="9296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4963A62-3238-4217-8115-CD6DA50EDC8D}">
          <p14:sldIdLst>
            <p14:sldId id="422"/>
            <p14:sldId id="421"/>
            <p14:sldId id="42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929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800000"/>
    <a:srgbClr val="003366"/>
    <a:srgbClr val="4F5F83"/>
    <a:srgbClr val="990000"/>
    <a:srgbClr val="000000"/>
    <a:srgbClr val="4D4DCB"/>
    <a:srgbClr val="5962BB"/>
    <a:srgbClr val="4B5DF5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58" autoAdjust="0"/>
    <p:restoredTop sz="93098" autoAdjust="0"/>
  </p:normalViewPr>
  <p:slideViewPr>
    <p:cSldViewPr>
      <p:cViewPr varScale="1">
        <p:scale>
          <a:sx n="101" d="100"/>
          <a:sy n="101" d="100"/>
        </p:scale>
        <p:origin x="1956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092" y="-90"/>
      </p:cViewPr>
      <p:guideLst>
        <p:guide orient="horz" pos="292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CK, CHRISTIAN D SSgt USAF AETC 97 LRS/LGRA" userId="511dc51c-d3e1-4abf-93ff-a8c8d607e93c" providerId="ADAL" clId="{8509BB49-D598-4DBE-A049-3566B1C2983C}"/>
    <pc:docChg chg="modSld sldOrd">
      <pc:chgData name="CLACK, CHRISTIAN D SSgt USAF AETC 97 LRS/LGRA" userId="511dc51c-d3e1-4abf-93ff-a8c8d607e93c" providerId="ADAL" clId="{8509BB49-D598-4DBE-A049-3566B1C2983C}" dt="2025-05-20T16:36:58.497" v="43" actId="20577"/>
      <pc:docMkLst>
        <pc:docMk/>
      </pc:docMkLst>
      <pc:sldChg chg="modSp mod ord">
        <pc:chgData name="CLACK, CHRISTIAN D SSgt USAF AETC 97 LRS/LGRA" userId="511dc51c-d3e1-4abf-93ff-a8c8d607e93c" providerId="ADAL" clId="{8509BB49-D598-4DBE-A049-3566B1C2983C}" dt="2025-05-20T16:34:57.310" v="20" actId="20577"/>
        <pc:sldMkLst>
          <pc:docMk/>
          <pc:sldMk cId="1340989959" sldId="420"/>
        </pc:sldMkLst>
        <pc:spChg chg="mod">
          <ac:chgData name="CLACK, CHRISTIAN D SSgt USAF AETC 97 LRS/LGRA" userId="511dc51c-d3e1-4abf-93ff-a8c8d607e93c" providerId="ADAL" clId="{8509BB49-D598-4DBE-A049-3566B1C2983C}" dt="2025-05-20T16:34:57.310" v="20" actId="20577"/>
          <ac:spMkLst>
            <pc:docMk/>
            <pc:sldMk cId="1340989959" sldId="420"/>
            <ac:spMk id="144387" creationId="{00000000-0000-0000-0000-000000000000}"/>
          </ac:spMkLst>
        </pc:spChg>
      </pc:sldChg>
      <pc:sldChg chg="modSp mod ord">
        <pc:chgData name="CLACK, CHRISTIAN D SSgt USAF AETC 97 LRS/LGRA" userId="511dc51c-d3e1-4abf-93ff-a8c8d607e93c" providerId="ADAL" clId="{8509BB49-D598-4DBE-A049-3566B1C2983C}" dt="2025-05-20T16:34:51.229" v="16" actId="20577"/>
        <pc:sldMkLst>
          <pc:docMk/>
          <pc:sldMk cId="679789493" sldId="421"/>
        </pc:sldMkLst>
        <pc:spChg chg="mod">
          <ac:chgData name="CLACK, CHRISTIAN D SSgt USAF AETC 97 LRS/LGRA" userId="511dc51c-d3e1-4abf-93ff-a8c8d607e93c" providerId="ADAL" clId="{8509BB49-D598-4DBE-A049-3566B1C2983C}" dt="2025-05-20T16:34:51.229" v="16" actId="20577"/>
          <ac:spMkLst>
            <pc:docMk/>
            <pc:sldMk cId="679789493" sldId="421"/>
            <ac:spMk id="144387" creationId="{631D1BA8-4942-384A-83F0-426B3DFB2068}"/>
          </ac:spMkLst>
        </pc:spChg>
      </pc:sldChg>
      <pc:sldChg chg="modSp mod ord">
        <pc:chgData name="CLACK, CHRISTIAN D SSgt USAF AETC 97 LRS/LGRA" userId="511dc51c-d3e1-4abf-93ff-a8c8d607e93c" providerId="ADAL" clId="{8509BB49-D598-4DBE-A049-3566B1C2983C}" dt="2025-05-20T16:36:58.497" v="43" actId="20577"/>
        <pc:sldMkLst>
          <pc:docMk/>
          <pc:sldMk cId="3007669870" sldId="422"/>
        </pc:sldMkLst>
        <pc:spChg chg="mod">
          <ac:chgData name="CLACK, CHRISTIAN D SSgt USAF AETC 97 LRS/LGRA" userId="511dc51c-d3e1-4abf-93ff-a8c8d607e93c" providerId="ADAL" clId="{8509BB49-D598-4DBE-A049-3566B1C2983C}" dt="2025-05-20T16:35:03.836" v="24" actId="20577"/>
          <ac:spMkLst>
            <pc:docMk/>
            <pc:sldMk cId="3007669870" sldId="422"/>
            <ac:spMk id="144387" creationId="{12B767DF-ADAD-B272-DD1E-AE1A6D4CD2A2}"/>
          </ac:spMkLst>
        </pc:spChg>
        <pc:graphicFrameChg chg="modGraphic">
          <ac:chgData name="CLACK, CHRISTIAN D SSgt USAF AETC 97 LRS/LGRA" userId="511dc51c-d3e1-4abf-93ff-a8c8d607e93c" providerId="ADAL" clId="{8509BB49-D598-4DBE-A049-3566B1C2983C}" dt="2025-05-20T16:36:58.497" v="43" actId="20577"/>
          <ac:graphicFrameMkLst>
            <pc:docMk/>
            <pc:sldMk cId="3007669870" sldId="422"/>
            <ac:graphicFrameMk id="2" creationId="{A633717A-2534-9541-39F9-0E8F80D17711}"/>
          </ac:graphicFrameMkLst>
        </pc:graphicFrameChg>
      </pc:sldChg>
    </pc:docChg>
  </pc:docChgLst>
  <pc:docChgLst>
    <pc:chgData name="CLACK, CHRISTIAN D SSgt USAF AETC 97 LRS/LGRA" userId="511dc51c-d3e1-4abf-93ff-a8c8d607e93c" providerId="ADAL" clId="{70BB9A06-1688-438E-B3C6-B07D24428602}"/>
    <pc:docChg chg="modSld sldOrd">
      <pc:chgData name="CLACK, CHRISTIAN D SSgt USAF AETC 97 LRS/LGRA" userId="511dc51c-d3e1-4abf-93ff-a8c8d607e93c" providerId="ADAL" clId="{70BB9A06-1688-438E-B3C6-B07D24428602}" dt="2025-05-29T18:33:40.328" v="16" actId="20577"/>
      <pc:docMkLst>
        <pc:docMk/>
      </pc:docMkLst>
      <pc:sldChg chg="modSp mod">
        <pc:chgData name="CLACK, CHRISTIAN D SSgt USAF AETC 97 LRS/LGRA" userId="511dc51c-d3e1-4abf-93ff-a8c8d607e93c" providerId="ADAL" clId="{70BB9A06-1688-438E-B3C6-B07D24428602}" dt="2025-05-29T18:33:40.328" v="16" actId="20577"/>
        <pc:sldMkLst>
          <pc:docMk/>
          <pc:sldMk cId="1340989959" sldId="420"/>
        </pc:sldMkLst>
        <pc:spChg chg="mod">
          <ac:chgData name="CLACK, CHRISTIAN D SSgt USAF AETC 97 LRS/LGRA" userId="511dc51c-d3e1-4abf-93ff-a8c8d607e93c" providerId="ADAL" clId="{70BB9A06-1688-438E-B3C6-B07D24428602}" dt="2025-05-29T18:33:40.328" v="16" actId="20577"/>
          <ac:spMkLst>
            <pc:docMk/>
            <pc:sldMk cId="1340989959" sldId="420"/>
            <ac:spMk id="144387" creationId="{00000000-0000-0000-0000-000000000000}"/>
          </ac:spMkLst>
        </pc:spChg>
      </pc:sldChg>
      <pc:sldChg chg="ord">
        <pc:chgData name="CLACK, CHRISTIAN D SSgt USAF AETC 97 LRS/LGRA" userId="511dc51c-d3e1-4abf-93ff-a8c8d607e93c" providerId="ADAL" clId="{70BB9A06-1688-438E-B3C6-B07D24428602}" dt="2025-05-29T18:33:23.265" v="3"/>
        <pc:sldMkLst>
          <pc:docMk/>
          <pc:sldMk cId="679789493" sldId="421"/>
        </pc:sldMkLst>
      </pc:sldChg>
      <pc:sldChg chg="ord">
        <pc:chgData name="CLACK, CHRISTIAN D SSgt USAF AETC 97 LRS/LGRA" userId="511dc51c-d3e1-4abf-93ff-a8c8d607e93c" providerId="ADAL" clId="{70BB9A06-1688-438E-B3C6-B07D24428602}" dt="2025-05-29T18:33:21.749" v="1"/>
        <pc:sldMkLst>
          <pc:docMk/>
          <pc:sldMk cId="3007669870" sldId="42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0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7" y="0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/>
          <a:lstStyle>
            <a:lvl1pPr algn="r">
              <a:defRPr sz="1300"/>
            </a:lvl1pPr>
          </a:lstStyle>
          <a:p>
            <a:fld id="{CB508FD1-FFDF-49C8-97D6-1616D11B03C3}" type="datetimeFigureOut">
              <a:rPr lang="en-US" smtClean="0"/>
              <a:t>6/4/2025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9" y="8829675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7" y="8829675"/>
            <a:ext cx="3038474" cy="465138"/>
          </a:xfrm>
          <a:prstGeom prst="rect">
            <a:avLst/>
          </a:prstGeom>
        </p:spPr>
        <p:txBody>
          <a:bodyPr vert="horz" lIns="92158" tIns="46079" rIns="92158" bIns="46079" rtlCol="0" anchor="b"/>
          <a:lstStyle>
            <a:lvl1pPr algn="r">
              <a:defRPr sz="1300"/>
            </a:lvl1pPr>
          </a:lstStyle>
          <a:p>
            <a:fld id="{7017BB6E-4C1A-4BE7-8C3B-92EA0DD1321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288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37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  <a:spAutoFit/>
          </a:bodyPr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4403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74" y="37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300"/>
            </a:lvl1pPr>
          </a:lstStyle>
          <a:p>
            <a:endParaRPr lang="en-US" dirty="0"/>
          </a:p>
        </p:txBody>
      </p:sp>
      <p:sp>
        <p:nvSpPr>
          <p:cNvPr id="4403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403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35" y="4415793"/>
            <a:ext cx="5140960" cy="12390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403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002313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  <a:spAutoFit/>
          </a:bodyPr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4403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74" y="9002313"/>
            <a:ext cx="3037840" cy="29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3" tIns="46586" rIns="93173" bIns="46586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300"/>
            </a:lvl1pPr>
          </a:lstStyle>
          <a:p>
            <a:fld id="{8E8D7969-19E1-4833-AC6C-B9EFB44C1B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08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72655-BD9A-57E2-1325-5FBAF1B2F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7EB10084-08FB-3133-4C03-3A387028EB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EDE085-040D-11BE-F68B-18DB283C0F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1591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A7509-D46D-3D60-FD49-A3EB64374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>
            <a:extLst>
              <a:ext uri="{FF2B5EF4-FFF2-40B4-BE49-F238E27FC236}">
                <a16:creationId xmlns:a16="http://schemas.microsoft.com/office/drawing/2014/main" id="{28FB8C96-29A2-8247-1779-0CF7274A23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84BD6E0-623B-C34F-F2EB-A61F243E69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062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ED30B-0AB4-41EA-9856-7DD2909582FD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265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512CB1-1BC3-4DA1-B029-911ED91F0FB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8AD84F-B779-4EB2-A48C-CB11CE8A466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DAF0D-CDD0-48ED-9C58-C5EAA793057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1923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569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532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993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6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5778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2563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610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FE6FD-8D75-49A8-87E3-45B4CE3D938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60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309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1309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86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8BC83E-9D5D-41D1-A87C-920ECA1AD70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98A21-BB32-4A74-9385-2242592BBBC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D23A2-7851-45F6-B8F8-DB2F457C437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E88A62-53B6-4615-8414-5A1AEFCB757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A35E3F-D1D4-401A-9BA3-5CD59CED9C1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A8D13-BBA5-436A-82A9-672885BCD98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3DD6D0-9FE4-4E86-BA17-5BD1C2B875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 advClick="0" advTm="10000">
    <p:cover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rgbClr val="0070C0"/>
            </a:gs>
            <a:gs pos="86000">
              <a:srgbClr val="0070C0"/>
            </a:gs>
            <a:gs pos="50000">
              <a:schemeClr val="accent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dirty="0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8CC4C47-92B7-423A-96A0-DC4DD807E04E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slow" advClick="0" advTm="10000">
    <p:cover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4000">
              <a:srgbClr val="0070C0"/>
            </a:gs>
            <a:gs pos="86000">
              <a:srgbClr val="0070C0"/>
            </a:gs>
            <a:gs pos="50000">
              <a:schemeClr val="accent2"/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ECF0A-0660-4D5C-AA51-D9C0920BAC52}" type="datetimeFigureOut">
              <a:rPr lang="en-US" smtClean="0"/>
              <a:pPr/>
              <a:t>6/4/2025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4A291-7AD1-4CF6-A59F-12C000F0C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144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9A98B-1EBF-7FAC-4B5F-EF8A07BF8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>
            <a:extLst>
              <a:ext uri="{FF2B5EF4-FFF2-40B4-BE49-F238E27FC236}">
                <a16:creationId xmlns:a16="http://schemas.microsoft.com/office/drawing/2014/main" id="{12B767DF-ADAD-B272-DD1E-AE1A6D4CD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96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WEDNESDAY, JUNE 04,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8430F1-2FB9-F34D-67C8-9149ECBD0233}"/>
              </a:ext>
            </a:extLst>
          </p:cNvPr>
          <p:cNvSpPr txBox="1"/>
          <p:nvPr/>
        </p:nvSpPr>
        <p:spPr>
          <a:xfrm>
            <a:off x="272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F3872BC-18C7-1B68-CF48-84E1E72B54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14400" y="53118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D867763-8342-44A1-6DFA-451CEF6628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5180" y="24882"/>
            <a:ext cx="1707666" cy="1753251"/>
          </a:xfrm>
          <a:prstGeom prst="rect">
            <a:avLst/>
          </a:prstGeom>
        </p:spPr>
      </p:pic>
      <p:graphicFrame>
        <p:nvGraphicFramePr>
          <p:cNvPr id="2" name="Table 9">
            <a:extLst>
              <a:ext uri="{FF2B5EF4-FFF2-40B4-BE49-F238E27FC236}">
                <a16:creationId xmlns:a16="http://schemas.microsoft.com/office/drawing/2014/main" id="{A633717A-2534-9541-39F9-0E8F80D17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259783"/>
              </p:ext>
            </p:extLst>
          </p:nvPr>
        </p:nvGraphicFramePr>
        <p:xfrm>
          <a:off x="495300" y="1905000"/>
          <a:ext cx="8153400" cy="107268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44662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26064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7669870"/>
      </p:ext>
    </p:extLst>
  </p:cSld>
  <p:clrMapOvr>
    <a:masterClrMapping/>
  </p:clrMapOvr>
  <p:transition advClick="0" advTm="15000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DE363-F2F7-CFD4-E547-F1AAF93FC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>
            <a:extLst>
              <a:ext uri="{FF2B5EF4-FFF2-40B4-BE49-F238E27FC236}">
                <a16:creationId xmlns:a16="http://schemas.microsoft.com/office/drawing/2014/main" id="{631D1BA8-4942-384A-83F0-426B3DFB2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6096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THURSDAY, JUNE 05, 2025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92172F-25EF-6029-B70C-923FD98C20CF}"/>
              </a:ext>
            </a:extLst>
          </p:cNvPr>
          <p:cNvSpPr txBox="1"/>
          <p:nvPr/>
        </p:nvSpPr>
        <p:spPr>
          <a:xfrm>
            <a:off x="272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8168FD-D82D-033A-7BB4-EB0BF791D6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90600" y="76200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52DBFF1-032C-AF1E-5D88-5B8778135F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5180" y="24882"/>
            <a:ext cx="1707666" cy="1753251"/>
          </a:xfrm>
          <a:prstGeom prst="rect">
            <a:avLst/>
          </a:prstGeom>
        </p:spPr>
      </p:pic>
      <p:graphicFrame>
        <p:nvGraphicFramePr>
          <p:cNvPr id="2" name="Table 9">
            <a:extLst>
              <a:ext uri="{FF2B5EF4-FFF2-40B4-BE49-F238E27FC236}">
                <a16:creationId xmlns:a16="http://schemas.microsoft.com/office/drawing/2014/main" id="{2DD26CEF-7CBB-0F97-1B7D-24E56FCAFE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172229"/>
              </p:ext>
            </p:extLst>
          </p:nvPr>
        </p:nvGraphicFramePr>
        <p:xfrm>
          <a:off x="495300" y="1981200"/>
          <a:ext cx="8153400" cy="10649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21518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9921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BEALE AFB, 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789493"/>
      </p:ext>
    </p:extLst>
  </p:cSld>
  <p:clrMapOvr>
    <a:masterClrMapping/>
  </p:clrMapOvr>
  <p:transition advClick="0" advTm="15000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7" name="Text Box 3"/>
          <p:cNvSpPr txBox="1">
            <a:spLocks noChangeArrowheads="1"/>
          </p:cNvSpPr>
          <p:nvPr/>
        </p:nvSpPr>
        <p:spPr bwMode="auto">
          <a:xfrm>
            <a:off x="1905000" y="609600"/>
            <a:ext cx="5486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DEPARTURES FROM: ALTUS AFB, OK</a:t>
            </a:r>
          </a:p>
          <a:p>
            <a:r>
              <a:rPr lang="en-US" sz="2400" b="1" dirty="0">
                <a:solidFill>
                  <a:schemeClr val="bg1"/>
                </a:solidFill>
                <a:latin typeface="Bodoni MT" panose="02070603080606020203" pitchFamily="18" charset="0"/>
              </a:rPr>
              <a:t>FRIDAY, </a:t>
            </a:r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JUNE</a:t>
            </a:r>
            <a:r>
              <a:rPr lang="en-US" sz="2400" b="1" dirty="0">
                <a:solidFill>
                  <a:schemeClr val="bg1"/>
                </a:solidFill>
                <a:latin typeface="Bodoni MT" panose="02070603080606020203" pitchFamily="18" charset="0"/>
              </a:rPr>
              <a:t> 06</a:t>
            </a:r>
            <a:r>
              <a:rPr lang="en-US" b="1" dirty="0">
                <a:solidFill>
                  <a:schemeClr val="bg1"/>
                </a:solidFill>
                <a:latin typeface="Bodoni MT" panose="02070603080606020203" pitchFamily="18" charset="0"/>
              </a:rPr>
              <a:t>, 2025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2143" y="6104692"/>
            <a:ext cx="8839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1"/>
                </a:solidFill>
              </a:rPr>
              <a:t>Seat Releases:  T=Tentative; F=Firm</a:t>
            </a:r>
          </a:p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*</a:t>
            </a:r>
            <a:r>
              <a:rPr lang="en-US" sz="2000" b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ALL FLIGHTS ARE SUBJECT TO CHANGE WITHOUT NOTICE*</a:t>
            </a:r>
          </a:p>
        </p:txBody>
      </p:sp>
      <p:graphicFrame>
        <p:nvGraphicFramePr>
          <p:cNvPr id="7" name="Table 9">
            <a:extLst>
              <a:ext uri="{FF2B5EF4-FFF2-40B4-BE49-F238E27FC236}">
                <a16:creationId xmlns:a16="http://schemas.microsoft.com/office/drawing/2014/main" id="{1EAF0443-8FA2-E3F4-FE63-28537CDC9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960247"/>
              </p:ext>
            </p:extLst>
          </p:nvPr>
        </p:nvGraphicFramePr>
        <p:xfrm>
          <a:off x="495300" y="2135362"/>
          <a:ext cx="8153400" cy="12936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625823393"/>
                    </a:ext>
                  </a:extLst>
                </a:gridCol>
                <a:gridCol w="5105400">
                  <a:extLst>
                    <a:ext uri="{9D8B030D-6E8A-4147-A177-3AD203B41FA5}">
                      <a16:colId xmlns:a16="http://schemas.microsoft.com/office/drawing/2014/main" val="200858468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165029"/>
                    </a:ext>
                  </a:extLst>
                </a:gridCol>
              </a:tblGrid>
              <a:tr h="62048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Roll Call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Destination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630975"/>
                  </a:ext>
                </a:extLst>
              </a:tr>
              <a:tr h="67315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4831007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F2BF29C0-FA00-8B5D-2B19-A6BBE1B2BE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914400" y="76200"/>
            <a:ext cx="3905880" cy="17881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8D55D302-0951-445E-AFFB-B18474124D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5180" y="24882"/>
            <a:ext cx="1707666" cy="17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89959"/>
      </p:ext>
    </p:extLst>
  </p:cSld>
  <p:clrMapOvr>
    <a:masterClrMapping/>
  </p:clrMapOvr>
  <p:transition advClick="0" advTm="15000">
    <p:dissolv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rgbClr val="00CC00"/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53882" dir="2700000" algn="ctr" rotWithShape="0">
            <a:srgbClr val="C0C0C0">
              <a:alpha val="80000"/>
            </a:srgb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97C1824719574EA7C1C078AC85CB46" ma:contentTypeVersion="0" ma:contentTypeDescription="Create a new document." ma:contentTypeScope="" ma:versionID="8bd4a94d48316121d27edaa5b71dc1a0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EA32A23-8FF0-462E-825C-2B0567AE214C}">
  <ds:schemaRefs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E99B09E-636C-4C19-80FE-74B14CDB942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C488CC-466C-4531-AE49-71C771FCDF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704152</TotalTime>
  <Words>125</Words>
  <Application>Microsoft Office PowerPoint</Application>
  <PresentationFormat>On-screen Show (4:3)</PresentationFormat>
  <Paragraphs>28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Arial Black</vt:lpstr>
      <vt:lpstr>Bodoni MT</vt:lpstr>
      <vt:lpstr>Calibri</vt:lpstr>
      <vt:lpstr>Times New Roman</vt:lpstr>
      <vt:lpstr>Blank Presentation</vt:lpstr>
      <vt:lpstr>Custom Design</vt:lpstr>
      <vt:lpstr>PowerPoint Presentation</vt:lpstr>
      <vt:lpstr>PowerPoint Presentation</vt:lpstr>
      <vt:lpstr>PowerPoint Presentation</vt:lpstr>
    </vt:vector>
  </TitlesOfParts>
  <Company>TRI-COR Industries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gettysjc</dc:creator>
  <cp:lastModifiedBy>CLACK, CHRISTIAN D SSgt USAF AETC 97 LRS/LGRA</cp:lastModifiedBy>
  <cp:revision>19302</cp:revision>
  <cp:lastPrinted>2016-10-04T10:01:59Z</cp:lastPrinted>
  <dcterms:created xsi:type="dcterms:W3CDTF">1999-04-02T23:01:07Z</dcterms:created>
  <dcterms:modified xsi:type="dcterms:W3CDTF">2025-06-04T17:51:45Z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0x0101006097C1824719574EA7C1C078AC85CB46</vt:lpwstr>
  </property>
</Properties>
</file>